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마루 부리OTF 굵은" panose="020B0600000101010101" pitchFamily="34" charset="-127"/>
      <p:bold r:id="rId19"/>
    </p:embeddedFont>
    <p:embeddedFont>
      <p:font typeface="마루 부리OTF 중간" panose="020B0600000101010101" pitchFamily="3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mbria Math" panose="02040503050406030204" pitchFamily="18" charset="0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>
        <p:scale>
          <a:sx n="75" d="100"/>
          <a:sy n="75" d="100"/>
        </p:scale>
        <p:origin x="112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28AA3-EA89-70A9-299C-82F9D351F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DBC9F-10AE-3468-121B-0BDB740BE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AE037-C809-FDC1-1D79-478441D0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51344-AF53-4EAD-5D90-AA65CD7F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B917-14F3-8E3A-DA3E-8FBFA2B1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0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A5D66-96C3-618A-B2BD-4684EA67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F5ECA5-6C12-19A0-5D0A-533B3246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3444F-43BC-A206-8549-8E6C5F43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A1ED4-9524-B0E8-63BF-5D24A3C3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3F3CA-BC1E-4364-F801-F728C3DA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84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FF4BDA-5AC7-E7A0-747A-5B14C118B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ED02AC-48CB-9394-52B6-BD074D8B4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67EEE-9183-5102-F117-A602DAA7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98681-EB99-AFFC-2ABB-AF9BB602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ACF2E-EFF4-9173-6CC1-ED78182F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3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54E8B-AD0B-F2B4-ED86-83A5DA30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B5084-A0F4-B285-A233-3014B6DCA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0F365-509F-E6B6-DB8C-41FC4B6D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1E25A-F24D-17A8-9DA9-5210D564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71128-2CE5-2E31-8CD6-24A49138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7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430E9-D817-4B91-FF02-916043DC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8F6296-1E57-FD48-B061-6E04CBEF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AD023-1C06-E36B-DAA3-5BC6C26A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98795C-33F7-C412-EEC9-BD96EEF9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37504-F606-FF01-E6B2-B02A7B90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0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730E7-A478-A84A-6E54-255D1AEF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12BB-3755-BCAD-74F5-CEF236896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3CA4-F421-4E32-FF6F-D0CF0EDA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14BDC3-BEF4-5734-DE65-0F73261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E28D7F-BC2F-EA89-AFD2-CAB26924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EAE51C-2216-5A86-B944-498A5F6F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4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0DB11-DA71-E891-9A9D-B80DAA014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6A9F2E-0679-231D-AC9F-3DF5897E3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0085BA-72BE-0149-AEEA-8818D316F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C96191-87DA-72FB-EE97-CA63B039F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D34657-87CD-FB5B-46B3-98E3B4927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D073E-D545-3B0C-2680-F65BA54F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EAEBA3-B9D6-7C31-5E76-A0B57B4F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5EC027-D179-8F98-0D6E-86BB5F1D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3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4E9A0-94DD-0625-EB33-BBD153B4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560063-E13C-A2F2-2276-44641070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DAB580-A728-F38A-2C6C-B0AC89A4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1EA40-3153-19C0-39FD-6301D955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A16DA4-1025-CC43-3738-7A00ACAF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C9559-7D33-36B4-C367-9D9B24C0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E5C60-22B5-852B-A1BB-9DD989A3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9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2CA64-94CB-EAA0-0DC5-090C43F9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51DC0-5299-6EC5-CB5E-E6724BFC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F87703-93B4-0E79-2FB7-F2A3A91F2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15319-4A99-ABB0-77AD-12D1352D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1AA1E4-9F29-2A43-53F8-98FF7863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3FC03-6F93-5FE0-66F3-AD3C6F77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9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718E6-B8B1-F13C-A27C-5461564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4DECB-B33D-F60C-2FC7-A7B4D523C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7623F8-0103-9D03-B695-A7012954E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4971B4-DA70-633B-6A34-EEA3479E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BA9E2-F8D1-7E6A-5F5E-B0CDA5C2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A85FF-1C5E-4F24-4228-210ED6D4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BB101D-BDFB-B1B8-807E-EA68A111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C02CB-165B-3C3A-BE6A-4914E83C2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E0F82-AC49-D41E-0B02-37A18A85B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779AF-14F6-2AC1-BECD-D652C3B67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5EF77-6143-FB37-D27E-134054A9D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4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54.emf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1.emf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81.emf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98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98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145.emf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45.emf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2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2.emf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emf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emf"/><Relationship Id="rId5" Type="http://schemas.openxmlformats.org/officeDocument/2006/relationships/image" Target="../media/image80.png"/><Relationship Id="rId4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-564502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47439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1843CBD-BB81-7008-3B88-F6B801104C31}"/>
              </a:ext>
            </a:extLst>
          </p:cNvPr>
          <p:cNvCxnSpPr>
            <a:cxnSpLocks/>
          </p:cNvCxnSpPr>
          <p:nvPr/>
        </p:nvCxnSpPr>
        <p:spPr>
          <a:xfrm>
            <a:off x="4457700" y="2336800"/>
            <a:ext cx="7988300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6DC109F-6715-B395-9F3B-BAABEA0FBCB1}"/>
              </a:ext>
            </a:extLst>
          </p:cNvPr>
          <p:cNvSpPr txBox="1"/>
          <p:nvPr/>
        </p:nvSpPr>
        <p:spPr>
          <a:xfrm>
            <a:off x="4457700" y="2336800"/>
            <a:ext cx="624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관로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내 </a:t>
            </a:r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풍량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측정 실험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C4375-6CD5-A29F-25A3-8D7C5A57171B}"/>
              </a:ext>
            </a:extLst>
          </p:cNvPr>
          <p:cNvSpPr txBox="1"/>
          <p:nvPr/>
        </p:nvSpPr>
        <p:spPr>
          <a:xfrm>
            <a:off x="59436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D1F9D47-40D1-1BFE-397E-DF66AF1E6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3031" r="10561" b="3148"/>
          <a:stretch/>
        </p:blipFill>
        <p:spPr>
          <a:xfrm>
            <a:off x="4402315" y="6981110"/>
            <a:ext cx="6947558" cy="60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72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D8B20-DED0-35E4-45CA-4557BEA11426}"/>
              </a:ext>
            </a:extLst>
          </p:cNvPr>
          <p:cNvGrpSpPr/>
          <p:nvPr/>
        </p:nvGrpSpPr>
        <p:grpSpPr>
          <a:xfrm>
            <a:off x="3843006" y="-5658067"/>
            <a:ext cx="8399793" cy="5410320"/>
            <a:chOff x="2562376" y="915036"/>
            <a:chExt cx="8399793" cy="54103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AE2099-A7A5-04C5-EACB-0F751025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4" t="3727" r="8554" b="3647"/>
            <a:stretch/>
          </p:blipFill>
          <p:spPr>
            <a:xfrm>
              <a:off x="2562376" y="1044523"/>
              <a:ext cx="8059782" cy="491955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9F3934-90DF-53E6-A7A7-9D3887E597A4}"/>
                </a:ext>
              </a:extLst>
            </p:cNvPr>
            <p:cNvSpPr/>
            <p:nvPr/>
          </p:nvSpPr>
          <p:spPr>
            <a:xfrm>
              <a:off x="8561869" y="915036"/>
              <a:ext cx="2400300" cy="54103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0EE90D-7D0A-31BC-BD49-E10CDE5959CF}"/>
              </a:ext>
            </a:extLst>
          </p:cNvPr>
          <p:cNvGrpSpPr/>
          <p:nvPr/>
        </p:nvGrpSpPr>
        <p:grpSpPr>
          <a:xfrm>
            <a:off x="5270261" y="901037"/>
            <a:ext cx="5205271" cy="4806328"/>
            <a:chOff x="5270261" y="901037"/>
            <a:chExt cx="5205271" cy="48063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92D76B-1ED7-4772-9934-074E89155490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0AEC0-6041-B2A4-0B06-3470B8BCA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-4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60DF15-F6F9-F666-76E4-50D9670444AE}"/>
              </a:ext>
            </a:extLst>
          </p:cNvPr>
          <p:cNvGrpSpPr/>
          <p:nvPr/>
        </p:nvGrpSpPr>
        <p:grpSpPr>
          <a:xfrm>
            <a:off x="5804551" y="7612536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24FE5C-A6E0-07EE-3F5E-D70979DED39F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24FE5C-A6E0-07EE-3F5E-D70979DED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9C1463-79D6-DA2C-B1BE-85F68BA0FE8A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B530A20-E9C8-6B10-BB91-AAB80038A38C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B530A20-E9C8-6B10-BB91-AAB80038A3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EA1C3C-1FDA-132F-09F3-1A0DEF9B32D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EA1C3C-1FDA-132F-09F3-1A0DEF9B32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CDADDF6-2D58-B2B6-EC74-13DF6FD66822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CDADDF6-2D58-B2B6-EC74-13DF6FD668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438E7B7-49DF-D594-1429-3AA0258461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438E7B7-49DF-D594-1429-3AA0258461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B7CE9D-90F3-48CA-6053-75FC91422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B7CE9D-90F3-48CA-6053-75FC91422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799901-A45F-2B5E-9F5D-3C792409381A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799901-A45F-2B5E-9F5D-3C7924093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4AC3C-B8B8-CDD8-396D-58AF571F029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</p:spTree>
    <p:extLst>
      <p:ext uri="{BB962C8B-B14F-4D97-AF65-F5344CB8AC3E}">
        <p14:creationId xmlns:p14="http://schemas.microsoft.com/office/powerpoint/2010/main" val="2044700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0EE90D-7D0A-31BC-BD49-E10CDE5959CF}"/>
              </a:ext>
            </a:extLst>
          </p:cNvPr>
          <p:cNvGrpSpPr/>
          <p:nvPr/>
        </p:nvGrpSpPr>
        <p:grpSpPr>
          <a:xfrm>
            <a:off x="5270261" y="-5433082"/>
            <a:ext cx="5205271" cy="4806328"/>
            <a:chOff x="5270261" y="901037"/>
            <a:chExt cx="5205271" cy="48063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92D76B-1ED7-4772-9934-074E89155490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0AEC0-6041-B2A4-0B06-3470B8BCA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-4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F2A858-FD47-F3BB-92E2-5A134A39EB39}"/>
              </a:ext>
            </a:extLst>
          </p:cNvPr>
          <p:cNvGrpSpPr/>
          <p:nvPr/>
        </p:nvGrpSpPr>
        <p:grpSpPr>
          <a:xfrm>
            <a:off x="3522414" y="7637897"/>
            <a:ext cx="8466386" cy="2727286"/>
            <a:chOff x="3522414" y="1974516"/>
            <a:chExt cx="8466386" cy="272728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EA0E47-4DEF-D299-70BF-A72FE2D72BBE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CA1A994A-874E-468C-1D8A-76867923E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BA0399-4F77-AB51-B007-19D542625DD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AA5C34-BDF9-7AE5-D9F4-079D923A2C0B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D4D8DF-DF01-5416-3B0B-44E601DAF652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65A15E-A9CD-8170-B5D0-C095BD94D586}"/>
              </a:ext>
            </a:extLst>
          </p:cNvPr>
          <p:cNvGrpSpPr/>
          <p:nvPr/>
        </p:nvGrpSpPr>
        <p:grpSpPr>
          <a:xfrm>
            <a:off x="5804551" y="601622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42D9F24-08A6-8128-F9A5-BB03E97C2803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42D9F24-08A6-8128-F9A5-BB03E97C2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56A6681-8592-D179-5651-69E95A6E5E54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31C3863-A4DC-065C-9B7E-FD3D998D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31C3863-A4DC-065C-9B7E-FD3D998DC2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7DC352-EADD-BDE6-3A0C-94CDA5D84CCE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7DC352-EADD-BDE6-3A0C-94CDA5D84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C5398D-3CF6-3B1E-9656-155AB77BE1AD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C5398D-3CF6-3B1E-9656-155AB77BE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E562049-00FB-02AC-AA25-C59965497FB9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E562049-00FB-02AC-AA25-C59965497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6950ADE-CFE0-EB2B-5821-4AF12D0C5BB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6950ADE-CFE0-EB2B-5821-4AF12D0C5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2EF747-90B9-30E2-AAE8-52D8494DB089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2EF747-90B9-30E2-AAE8-52D8494DB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9E675B-A7C4-3873-2A54-AEEE27E9D6DD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</p:spTree>
    <p:extLst>
      <p:ext uri="{BB962C8B-B14F-4D97-AF65-F5344CB8AC3E}">
        <p14:creationId xmlns:p14="http://schemas.microsoft.com/office/powerpoint/2010/main" val="1216600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AF21FA-7C0C-536E-4E3B-A1546CB00C33}"/>
              </a:ext>
            </a:extLst>
          </p:cNvPr>
          <p:cNvGrpSpPr/>
          <p:nvPr/>
        </p:nvGrpSpPr>
        <p:grpSpPr>
          <a:xfrm>
            <a:off x="3522414" y="1974516"/>
            <a:ext cx="8466386" cy="2727286"/>
            <a:chOff x="3522414" y="1974516"/>
            <a:chExt cx="8466386" cy="27272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C37127-0901-956F-DECC-5FB323D39DD5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1266" name="Picture 2">
                <a:extLst>
                  <a:ext uri="{FF2B5EF4-FFF2-40B4-BE49-F238E27FC236}">
                    <a16:creationId xmlns:a16="http://schemas.microsoft.com/office/drawing/2014/main" id="{99A9DBE2-B8A0-5CA5-85FF-73FCD3DE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E5A88-6070-E5B1-A6D4-274CFB17734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E13A9-7776-5CC3-1D90-D2B836CF29EA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D8044-9BE0-E1FA-40BF-3B4EC3FA963D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377972-2D05-CF45-769B-B7C6007CCF67}"/>
              </a:ext>
            </a:extLst>
          </p:cNvPr>
          <p:cNvGrpSpPr/>
          <p:nvPr/>
        </p:nvGrpSpPr>
        <p:grpSpPr>
          <a:xfrm>
            <a:off x="5804551" y="-5971982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71E836-5F59-31BC-09F6-9B655F2B0279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71E836-5F59-31BC-09F6-9B655F2B0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3FAD558-62A7-5803-1A46-739950EE5063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891AAE-8FB3-33E2-D8F7-1EDC65F0F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891AAE-8FB3-33E2-D8F7-1EDC65F0F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520939-40FE-AC34-CB80-E092B3EA0CC0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520939-40FE-AC34-CB80-E092B3EA0C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B567AB4-3410-C96D-9FFA-B0A6A4DF0254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B567AB4-3410-C96D-9FFA-B0A6A4DF0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FAFFAC9-296B-7B7B-A1AB-BDDA29A9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FAFFAC9-296B-7B7B-A1AB-BDDA29A90A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5FCE219-4244-4365-0B08-B59A3B7525E9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5FCE219-4244-4365-0B08-B59A3B7525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74D414-9A58-5C09-712F-AACDDF8E5248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74D414-9A58-5C09-712F-AACDDF8E5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407882-6712-E010-6841-CB97C539DF77}"/>
              </a:ext>
            </a:extLst>
          </p:cNvPr>
          <p:cNvGrpSpPr/>
          <p:nvPr/>
        </p:nvGrpSpPr>
        <p:grpSpPr>
          <a:xfrm>
            <a:off x="3647850" y="7627985"/>
            <a:ext cx="8215513" cy="5315349"/>
            <a:chOff x="3647850" y="846185"/>
            <a:chExt cx="8215513" cy="531534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EF564A0-2C53-CFDD-6273-8827843236A7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FC315F-3DA6-3D0E-C7CD-4D99DD34957C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FC315F-3DA6-3D0E-C7CD-4D99DD349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B06939-146D-E16B-D4FB-7D26A9703505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2D8472AE-D533-196D-F109-C808FDE55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3A2AAADE-7082-37CC-5FA6-081C0276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83EA052-A645-BF81-0FC9-32EE13500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074FE122-0355-3F7A-2A94-C6168E0FC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180DCCAD-870E-1F08-D29F-939515F567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5F985BED-EE54-412B-8DC9-E0BBC321D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59E342B-8BC9-C2C2-D697-DC8550AC0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59E342B-8BC9-C2C2-D697-DC8550AC0D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4E01A4-9AFE-6894-D027-0F35B5F42E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4E01A4-9AFE-6894-D027-0F35B5F42E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4DAA36DB-A162-F9E0-3CAB-A2FEBEB97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4DAA36DB-A162-F9E0-3CAB-A2FEBEB973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A00561F-7370-371E-0462-92B7EBD14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A00561F-7370-371E-0462-92B7EBD14F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7D2061A9-1E95-2EC1-CFDF-50706CB10C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7D2061A9-1E95-2EC1-CFDF-50706CB10C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0EBEAE1-1F7A-EFA4-7917-E151345FD8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0EBEAE1-1F7A-EFA4-7917-E151345FD8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6780"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565B686-90BF-7D77-20FA-1E6A0F0A3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565B686-90BF-7D77-20FA-1E6A0F0A3A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B5EC8DC-120C-D8BC-D11F-575F0B163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B5EC8DC-120C-D8BC-D11F-575F0B1635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r="-6780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91C9700-F13A-BDDE-7FFC-52B4C22984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91C9700-F13A-BDDE-7FFC-52B4C22984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3DCF34D-42C6-0882-491C-81D45038A4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3DCF34D-42C6-0882-491C-81D45038A4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5085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화살표: 아래로 구부러짐 58">
                  <a:extLst>
                    <a:ext uri="{FF2B5EF4-FFF2-40B4-BE49-F238E27FC236}">
                      <a16:creationId xmlns:a16="http://schemas.microsoft.com/office/drawing/2014/main" id="{C921AF4D-0FF4-7700-91F1-F30511950203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F1AA717-6EE8-B6CE-B206-3A91F235B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62CA5B12-0A7E-3530-87C5-CFFB63AF328C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4AD4A4CD-A7F1-8350-867A-28B55911239C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87FBC66-9BBB-7C31-E1BE-3C84FCE5A4AA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4" name="타원 11263">
                  <a:extLst>
                    <a:ext uri="{FF2B5EF4-FFF2-40B4-BE49-F238E27FC236}">
                      <a16:creationId xmlns:a16="http://schemas.microsoft.com/office/drawing/2014/main" id="{6E948A82-1E98-DB92-0D29-017BA3D870E0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5" name="타원 11264">
                  <a:extLst>
                    <a:ext uri="{FF2B5EF4-FFF2-40B4-BE49-F238E27FC236}">
                      <a16:creationId xmlns:a16="http://schemas.microsoft.com/office/drawing/2014/main" id="{D0299F34-F7A5-35FA-B5D6-79AFBBA0F824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7" name="자유형: 도형 11266">
                  <a:extLst>
                    <a:ext uri="{FF2B5EF4-FFF2-40B4-BE49-F238E27FC236}">
                      <a16:creationId xmlns:a16="http://schemas.microsoft.com/office/drawing/2014/main" id="{780D9CFB-5D34-643E-A317-653F720A8021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268" name="TextBox 11267">
                      <a:extLst>
                        <a:ext uri="{FF2B5EF4-FFF2-40B4-BE49-F238E27FC236}">
                          <a16:creationId xmlns:a16="http://schemas.microsoft.com/office/drawing/2014/main" id="{1E1A97A4-FFBF-A725-DA97-70A7E8C469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>
                <p:sp>
                  <p:nvSpPr>
                    <p:cNvPr id="11268" name="TextBox 11267">
                      <a:extLst>
                        <a:ext uri="{FF2B5EF4-FFF2-40B4-BE49-F238E27FC236}">
                          <a16:creationId xmlns:a16="http://schemas.microsoft.com/office/drawing/2014/main" id="{1E1A97A4-FFBF-A725-DA97-70A7E8C469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269" name="직선 화살표 연결선 11268">
                  <a:extLst>
                    <a:ext uri="{FF2B5EF4-FFF2-40B4-BE49-F238E27FC236}">
                      <a16:creationId xmlns:a16="http://schemas.microsoft.com/office/drawing/2014/main" id="{757BE378-B3B1-8CBB-44BC-FDC72B5C5E4D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270" name="TextBox 11269">
                      <a:extLst>
                        <a:ext uri="{FF2B5EF4-FFF2-40B4-BE49-F238E27FC236}">
                          <a16:creationId xmlns:a16="http://schemas.microsoft.com/office/drawing/2014/main" id="{C647ED43-EBAE-BB15-0305-A5442440E1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>
                <p:sp>
                  <p:nvSpPr>
                    <p:cNvPr id="11270" name="TextBox 11269">
                      <a:extLst>
                        <a:ext uri="{FF2B5EF4-FFF2-40B4-BE49-F238E27FC236}">
                          <a16:creationId xmlns:a16="http://schemas.microsoft.com/office/drawing/2014/main" id="{C647ED43-EBAE-BB15-0305-A5442440E1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6" name="aa">
              <a:extLst>
                <a:ext uri="{FF2B5EF4-FFF2-40B4-BE49-F238E27FC236}">
                  <a16:creationId xmlns:a16="http://schemas.microsoft.com/office/drawing/2014/main" id="{C6E2B7F7-0A0E-958D-6E5E-6EF655671099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B49BF72-FF9E-C4F6-6903-AA9E42EA19A0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B49BF72-FF9E-C4F6-6903-AA9E42EA1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23"/>
                  <a:stretch>
                    <a:fillRect t="-6061" r="-603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7251504-084A-5EA3-3A59-58AD5604F187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A685139-61D2-C9CA-FCBE-11885299924F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A685139-61D2-C9CA-FCBE-118852999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9A2108E-ABD6-EBF5-D165-E3BC8BE12EF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9A2108E-ABD6-EBF5-D165-E3BC8BE12E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t="-7692" r="-5528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98131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AF21FA-7C0C-536E-4E3B-A1546CB00C33}"/>
              </a:ext>
            </a:extLst>
          </p:cNvPr>
          <p:cNvGrpSpPr/>
          <p:nvPr/>
        </p:nvGrpSpPr>
        <p:grpSpPr>
          <a:xfrm>
            <a:off x="3522414" y="-3236113"/>
            <a:ext cx="8466386" cy="2727286"/>
            <a:chOff x="3522414" y="1974516"/>
            <a:chExt cx="8466386" cy="27272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C37127-0901-956F-DECC-5FB323D39DD5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1266" name="Picture 2">
                <a:extLst>
                  <a:ext uri="{FF2B5EF4-FFF2-40B4-BE49-F238E27FC236}">
                    <a16:creationId xmlns:a16="http://schemas.microsoft.com/office/drawing/2014/main" id="{99A9DBE2-B8A0-5CA5-85FF-73FCD3DE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E5A88-6070-E5B1-A6D4-274CFB17734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E13A9-7776-5CC3-1D90-D2B836CF29EA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D8044-9BE0-E1FA-40BF-3B4EC3FA963D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1268" name="그룹 11267">
            <a:extLst>
              <a:ext uri="{FF2B5EF4-FFF2-40B4-BE49-F238E27FC236}">
                <a16:creationId xmlns:a16="http://schemas.microsoft.com/office/drawing/2014/main" id="{1EB6BB82-9DC6-C421-33A9-F688F7383C88}"/>
              </a:ext>
            </a:extLst>
          </p:cNvPr>
          <p:cNvGrpSpPr/>
          <p:nvPr/>
        </p:nvGrpSpPr>
        <p:grpSpPr>
          <a:xfrm>
            <a:off x="3647850" y="846185"/>
            <a:ext cx="8215513" cy="5315349"/>
            <a:chOff x="3647850" y="846185"/>
            <a:chExt cx="8215513" cy="53153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E3F0006-80D2-391B-B241-77B32EAAD1BE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BC5260-C0CA-3E39-B72E-4CB139586341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4C78E264-9C3E-0EBB-EC51-07F61B34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A9E1163-6C6D-6B67-32AE-EC07319AC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C64417D8-CB53-FD87-6D8C-1AA5995F9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6AD5E15D-3152-9D21-2B08-95D90DD85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F1A9092-12C0-D083-1A1C-047E8EC72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41B8F01-379A-1205-C7C1-D37184BFF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5085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화살표: 아래로 구부러짐 43">
                  <a:extLst>
                    <a:ext uri="{FF2B5EF4-FFF2-40B4-BE49-F238E27FC236}">
                      <a16:creationId xmlns:a16="http://schemas.microsoft.com/office/drawing/2014/main" id="{8F097B95-1B3F-4342-1824-490ABF50A778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E5CC7F6-FC83-FC1E-1874-929CF76CB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79EF132-8002-FFE9-8FC3-22737BC5158D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BCF5F11B-176C-F440-4A31-A7B5AC9F7375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6195151D-9074-E723-A073-0411E8FA3F5F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267F14B-5E08-E369-E34F-694CCD0A109A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E713768-BA8B-9F89-573E-C859784EBE37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9058B291-D95A-88A5-878C-E5084E595FAC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0E3E6F71-439B-9988-F39C-907FB21C3A3E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9" name="aa">
              <a:extLst>
                <a:ext uri="{FF2B5EF4-FFF2-40B4-BE49-F238E27FC236}">
                  <a16:creationId xmlns:a16="http://schemas.microsoft.com/office/drawing/2014/main" id="{082227C4-0761-DB20-00DD-1FC0EBCB2D70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16"/>
                  <a:stretch>
                    <a:fillRect t="-7692" r="-603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64" name="그룹 11263">
              <a:extLst>
                <a:ext uri="{FF2B5EF4-FFF2-40B4-BE49-F238E27FC236}">
                  <a16:creationId xmlns:a16="http://schemas.microsoft.com/office/drawing/2014/main" id="{2A8F5445-76C1-D6E9-5B3C-C4C90198AFD3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6061" r="-5528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1270" name="그림 11269">
            <a:extLst>
              <a:ext uri="{FF2B5EF4-FFF2-40B4-BE49-F238E27FC236}">
                <a16:creationId xmlns:a16="http://schemas.microsoft.com/office/drawing/2014/main" id="{59807EE7-3A87-C103-F0ED-447B5D25550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1022" t="6585" r="12752" b="9357"/>
          <a:stretch/>
        </p:blipFill>
        <p:spPr>
          <a:xfrm>
            <a:off x="4405711" y="7319641"/>
            <a:ext cx="6719042" cy="22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3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1268" name="그룹 11267">
            <a:extLst>
              <a:ext uri="{FF2B5EF4-FFF2-40B4-BE49-F238E27FC236}">
                <a16:creationId xmlns:a16="http://schemas.microsoft.com/office/drawing/2014/main" id="{1EB6BB82-9DC6-C421-33A9-F688F7383C88}"/>
              </a:ext>
            </a:extLst>
          </p:cNvPr>
          <p:cNvGrpSpPr/>
          <p:nvPr/>
        </p:nvGrpSpPr>
        <p:grpSpPr>
          <a:xfrm>
            <a:off x="3647850" y="-5973715"/>
            <a:ext cx="8215513" cy="5315349"/>
            <a:chOff x="3647850" y="846185"/>
            <a:chExt cx="8215513" cy="53153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E3F0006-80D2-391B-B241-77B32EAAD1BE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BC5260-C0CA-3E39-B72E-4CB139586341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4C78E264-9C3E-0EBB-EC51-07F61B34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A9E1163-6C6D-6B67-32AE-EC07319AC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C64417D8-CB53-FD87-6D8C-1AA5995F9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6AD5E15D-3152-9D21-2B08-95D90DD85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F1A9092-12C0-D083-1A1C-047E8EC72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41B8F01-379A-1205-C7C1-D37184BFF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780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5085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화살표: 아래로 구부러짐 43">
                  <a:extLst>
                    <a:ext uri="{FF2B5EF4-FFF2-40B4-BE49-F238E27FC236}">
                      <a16:creationId xmlns:a16="http://schemas.microsoft.com/office/drawing/2014/main" id="{8F097B95-1B3F-4342-1824-490ABF50A778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E5CC7F6-FC83-FC1E-1874-929CF76CB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79EF132-8002-FFE9-8FC3-22737BC5158D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BCF5F11B-176C-F440-4A31-A7B5AC9F7375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6195151D-9074-E723-A073-0411E8FA3F5F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267F14B-5E08-E369-E34F-694CCD0A109A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E713768-BA8B-9F89-573E-C859784EBE37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9058B291-D95A-88A5-878C-E5084E595FAC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0E3E6F71-439B-9988-F39C-907FB21C3A3E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9" name="aa">
              <a:extLst>
                <a:ext uri="{FF2B5EF4-FFF2-40B4-BE49-F238E27FC236}">
                  <a16:creationId xmlns:a16="http://schemas.microsoft.com/office/drawing/2014/main" id="{082227C4-0761-DB20-00DD-1FC0EBCB2D70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7692" r="-603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64" name="그룹 11263">
              <a:extLst>
                <a:ext uri="{FF2B5EF4-FFF2-40B4-BE49-F238E27FC236}">
                  <a16:creationId xmlns:a16="http://schemas.microsoft.com/office/drawing/2014/main" id="{2A8F5445-76C1-D6E9-5B3C-C4C90198AFD3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6061" r="-5528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06F61C7-D536-1D4A-2160-CFDA0F4221A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1022" t="6585" r="12752" b="9357"/>
          <a:stretch/>
        </p:blipFill>
        <p:spPr>
          <a:xfrm>
            <a:off x="4405711" y="2273047"/>
            <a:ext cx="6719042" cy="226991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C2FDA5-D077-3C33-F495-A96466ED0520}"/>
              </a:ext>
            </a:extLst>
          </p:cNvPr>
          <p:cNvGrpSpPr/>
          <p:nvPr/>
        </p:nvGrpSpPr>
        <p:grpSpPr>
          <a:xfrm>
            <a:off x="5031252" y="7467600"/>
            <a:ext cx="5262628" cy="4441604"/>
            <a:chOff x="5031252" y="1102630"/>
            <a:chExt cx="5262628" cy="444160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5FF039-A130-3F8C-6C53-9B71B19A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6FB09E-67FD-D340-7934-CB9D1D1AC779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582BE0-B8B9-43D4-3BB1-EE09E5DC6AEC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82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06F61C7-D536-1D4A-2160-CFDA0F422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2" t="6585" r="12752" b="9357"/>
          <a:stretch/>
        </p:blipFill>
        <p:spPr>
          <a:xfrm>
            <a:off x="4405711" y="-2660903"/>
            <a:ext cx="6719042" cy="226991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3EB021-BB30-1E73-1CE8-C02361C2D3F5}"/>
              </a:ext>
            </a:extLst>
          </p:cNvPr>
          <p:cNvGrpSpPr/>
          <p:nvPr/>
        </p:nvGrpSpPr>
        <p:grpSpPr>
          <a:xfrm>
            <a:off x="5031252" y="1102630"/>
            <a:ext cx="5262628" cy="4441604"/>
            <a:chOff x="5031252" y="1102630"/>
            <a:chExt cx="5262628" cy="4441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33888-9AE4-8AC9-996E-211A1BF4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FC0AB-FC70-81FB-5E44-236E43F13A63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C012CD-EFB4-8D0E-6A8C-691508A0BA98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3F55CF-B497-9D4B-3777-8281810EE443}"/>
              </a:ext>
            </a:extLst>
          </p:cNvPr>
          <p:cNvSpPr txBox="1"/>
          <p:nvPr/>
        </p:nvSpPr>
        <p:spPr>
          <a:xfrm>
            <a:off x="279401" y="549164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유량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유량계수 값 비교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5031A0-0E68-E025-9734-71E611F8C29D}"/>
              </a:ext>
            </a:extLst>
          </p:cNvPr>
          <p:cNvGrpSpPr/>
          <p:nvPr/>
        </p:nvGrpSpPr>
        <p:grpSpPr>
          <a:xfrm>
            <a:off x="5114330" y="7226824"/>
            <a:ext cx="5096470" cy="5318998"/>
            <a:chOff x="5114330" y="993380"/>
            <a:chExt cx="5096470" cy="531899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8D266-08DF-341D-4563-76A213AEA0A6}"/>
                </a:ext>
              </a:extLst>
            </p:cNvPr>
            <p:cNvSpPr txBox="1"/>
            <p:nvPr/>
          </p:nvSpPr>
          <p:spPr>
            <a:xfrm>
              <a:off x="5777938" y="993380"/>
              <a:ext cx="37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여러조건으로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한 실험을 통해 구한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유량계수의 값이 비슷하게 나옴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339960-5F9A-D265-3D50-5071F12A70DC}"/>
                </a:ext>
              </a:extLst>
            </p:cNvPr>
            <p:cNvSpPr txBox="1"/>
            <p:nvPr/>
          </p:nvSpPr>
          <p:spPr>
            <a:xfrm>
              <a:off x="5438181" y="1792664"/>
              <a:ext cx="444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실험 외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난류유동일때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오리피스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 실험식을 통한 유량계수 계산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0674632-09DB-0B6E-523C-242D64EF0F51}"/>
                    </a:ext>
                  </a:extLst>
                </p:cNvPr>
                <p:cNvSpPr txBox="1"/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0.597−0.011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+0.432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0674632-09DB-0B6E-523C-242D64EF0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4" r="-368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AEEE8A2-92BB-767F-2E6A-5C7A424094EA}"/>
                    </a:ext>
                  </a:extLst>
                </p:cNvPr>
                <p:cNvSpPr txBox="1"/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23.2/30)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=0.598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AEEE8A2-92BB-767F-2E6A-5C7A42409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46" r="-1474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DE5589-AE59-2347-356D-75E9E74E7D7F}"/>
                    </a:ext>
                  </a:extLst>
                </p:cNvPr>
                <p:cNvSpPr txBox="1"/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0.745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DE5589-AE59-2347-356D-75E9E74E7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61" r="-3571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47D26F-8469-D7C6-4C57-92791EEBD925}"/>
                </a:ext>
              </a:extLst>
            </p:cNvPr>
            <p:cNvSpPr txBox="1"/>
            <p:nvPr/>
          </p:nvSpPr>
          <p:spPr>
            <a:xfrm>
              <a:off x="5114330" y="3727055"/>
              <a:ext cx="509647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오차 원인 예상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측정장비의 측정방식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마노미터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관 내 물의 부착력에 의한 정확한 눈금선 파악 어려움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피토관의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위치 등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장비의 배치를 최대한 더 정확하게 하고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측정값의 평균을 신뢰할 수 있을 정도로 반복실험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(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최소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5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회 이상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)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하여 측정값을 사용하였으면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더 정확한 실험이 되었을 것이다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162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2055520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3EB021-BB30-1E73-1CE8-C02361C2D3F5}"/>
              </a:ext>
            </a:extLst>
          </p:cNvPr>
          <p:cNvGrpSpPr/>
          <p:nvPr/>
        </p:nvGrpSpPr>
        <p:grpSpPr>
          <a:xfrm>
            <a:off x="5031252" y="-5402218"/>
            <a:ext cx="5262628" cy="4441604"/>
            <a:chOff x="5031252" y="1102630"/>
            <a:chExt cx="5262628" cy="4441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33888-9AE4-8AC9-996E-211A1BF4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FC0AB-FC70-81FB-5E44-236E43F13A63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C012CD-EFB4-8D0E-6A8C-691508A0BA98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7FB751-DF7B-AABE-7618-F26AB6AB0C66}"/>
              </a:ext>
            </a:extLst>
          </p:cNvPr>
          <p:cNvGrpSpPr/>
          <p:nvPr/>
        </p:nvGrpSpPr>
        <p:grpSpPr>
          <a:xfrm>
            <a:off x="5114330" y="993380"/>
            <a:ext cx="5096470" cy="5318998"/>
            <a:chOff x="5114330" y="993380"/>
            <a:chExt cx="5096470" cy="5318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9ED6AD-D959-BF3D-8546-491D8FDACFC4}"/>
                </a:ext>
              </a:extLst>
            </p:cNvPr>
            <p:cNvSpPr txBox="1"/>
            <p:nvPr/>
          </p:nvSpPr>
          <p:spPr>
            <a:xfrm>
              <a:off x="5777938" y="993380"/>
              <a:ext cx="37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여러조건으로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한 실험을 통해 구한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유량계수의 값이 비슷하게 나옴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5B340-533C-26DE-36C1-1D20CD4B56BB}"/>
                </a:ext>
              </a:extLst>
            </p:cNvPr>
            <p:cNvSpPr txBox="1"/>
            <p:nvPr/>
          </p:nvSpPr>
          <p:spPr>
            <a:xfrm>
              <a:off x="5438181" y="1792664"/>
              <a:ext cx="444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실험 외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난류유동일때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오리피스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 실험식을 통한 유량계수 계산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E453B7-C8D8-9D54-D31D-092E2C272C27}"/>
                    </a:ext>
                  </a:extLst>
                </p:cNvPr>
                <p:cNvSpPr txBox="1"/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0.597−0.011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+0.432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E453B7-C8D8-9D54-D31D-092E2C272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394" r="-368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0EEC8-6515-119A-8A96-C913DE8BC777}"/>
                    </a:ext>
                  </a:extLst>
                </p:cNvPr>
                <p:cNvSpPr txBox="1"/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23.2/30)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=0.598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0EEC8-6515-119A-8A96-C913DE8BC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46" r="-1474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6E0B11-93E4-A2D4-A018-8E6966E48750}"/>
                    </a:ext>
                  </a:extLst>
                </p:cNvPr>
                <p:cNvSpPr txBox="1"/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0.745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6E0B11-93E4-A2D4-A018-8E6966E48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61" r="-3571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32619-4E5A-E7FF-67B2-1A23BDFFFFFF}"/>
                </a:ext>
              </a:extLst>
            </p:cNvPr>
            <p:cNvSpPr txBox="1"/>
            <p:nvPr/>
          </p:nvSpPr>
          <p:spPr>
            <a:xfrm>
              <a:off x="5114330" y="3727055"/>
              <a:ext cx="509647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오차 원인 예상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측정장비의 측정방식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마노미터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관 내 물의 부착력에 의한 정확한 눈금선 파악 어려움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피토관의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위치 등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장비의 배치를 최대한 더 정확하게 하고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측정값의 평균을 신뢰할 수 있을 정도로 반복실험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(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최소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5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회 이상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)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하여 측정값을 사용하였으면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더 정확한 실험이 되었을 것이다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FEA119-2249-E678-8128-12A65E6700FA}"/>
              </a:ext>
            </a:extLst>
          </p:cNvPr>
          <p:cNvCxnSpPr>
            <a:cxnSpLocks/>
          </p:cNvCxnSpPr>
          <p:nvPr/>
        </p:nvCxnSpPr>
        <p:spPr>
          <a:xfrm>
            <a:off x="7889592" y="7296912"/>
            <a:ext cx="5305708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DFABF6-9FF9-9A78-885D-049D82CC5E7E}"/>
              </a:ext>
            </a:extLst>
          </p:cNvPr>
          <p:cNvSpPr txBox="1"/>
          <p:nvPr/>
        </p:nvSpPr>
        <p:spPr>
          <a:xfrm>
            <a:off x="7889592" y="7296912"/>
            <a:ext cx="330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48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3B3B78-86BB-04E2-859B-D5254A99953E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</p:spTree>
    <p:extLst>
      <p:ext uri="{BB962C8B-B14F-4D97-AF65-F5344CB8AC3E}">
        <p14:creationId xmlns:p14="http://schemas.microsoft.com/office/powerpoint/2010/main" val="493933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72994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7FB751-DF7B-AABE-7618-F26AB6AB0C66}"/>
              </a:ext>
            </a:extLst>
          </p:cNvPr>
          <p:cNvGrpSpPr/>
          <p:nvPr/>
        </p:nvGrpSpPr>
        <p:grpSpPr>
          <a:xfrm>
            <a:off x="5114330" y="-5693170"/>
            <a:ext cx="5096470" cy="5318998"/>
            <a:chOff x="5114330" y="993380"/>
            <a:chExt cx="5096470" cy="5318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9ED6AD-D959-BF3D-8546-491D8FDACFC4}"/>
                </a:ext>
              </a:extLst>
            </p:cNvPr>
            <p:cNvSpPr txBox="1"/>
            <p:nvPr/>
          </p:nvSpPr>
          <p:spPr>
            <a:xfrm>
              <a:off x="5777938" y="993380"/>
              <a:ext cx="37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여러조건으로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한 실험을 통해 구한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유량계수의 값이 비슷하게 나옴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5B340-533C-26DE-36C1-1D20CD4B56BB}"/>
                </a:ext>
              </a:extLst>
            </p:cNvPr>
            <p:cNvSpPr txBox="1"/>
            <p:nvPr/>
          </p:nvSpPr>
          <p:spPr>
            <a:xfrm>
              <a:off x="5438181" y="1792664"/>
              <a:ext cx="444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실험 외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난류유동일때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오리피스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 실험식을 통한 유량계수 계산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E453B7-C8D8-9D54-D31D-092E2C272C27}"/>
                    </a:ext>
                  </a:extLst>
                </p:cNvPr>
                <p:cNvSpPr txBox="1"/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0.597−0.011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+0.432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E453B7-C8D8-9D54-D31D-092E2C272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394" r="-368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0EEC8-6515-119A-8A96-C913DE8BC777}"/>
                    </a:ext>
                  </a:extLst>
                </p:cNvPr>
                <p:cNvSpPr txBox="1"/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23.2/30)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=0.598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0EEC8-6515-119A-8A96-C913DE8BC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6" r="-1474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6E0B11-93E4-A2D4-A018-8E6966E48750}"/>
                    </a:ext>
                  </a:extLst>
                </p:cNvPr>
                <p:cNvSpPr txBox="1"/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0.745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6E0B11-93E4-A2D4-A018-8E6966E48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061" r="-3571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32619-4E5A-E7FF-67B2-1A23BDFFFFFF}"/>
                </a:ext>
              </a:extLst>
            </p:cNvPr>
            <p:cNvSpPr txBox="1"/>
            <p:nvPr/>
          </p:nvSpPr>
          <p:spPr>
            <a:xfrm>
              <a:off x="5114330" y="3727055"/>
              <a:ext cx="509647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오차 원인 예상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측정장비의 측정방식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마노미터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관 내 물의 부착력에 의한 정확한 눈금선 파악 어려움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피토관의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위치 등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장비의 배치를 최대한 더 정확하게 하고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측정값의 평균을 신뢰할 수 있을 정도로 반복실험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(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최소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5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회 이상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)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하여 측정값을 사용하였으면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더 정확한 실험이 되었을 것이다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E5D1202-72C5-21A1-58AD-AA03881BB225}"/>
              </a:ext>
            </a:extLst>
          </p:cNvPr>
          <p:cNvCxnSpPr>
            <a:cxnSpLocks/>
          </p:cNvCxnSpPr>
          <p:nvPr/>
        </p:nvCxnSpPr>
        <p:spPr>
          <a:xfrm>
            <a:off x="7889592" y="2336800"/>
            <a:ext cx="5305708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BF8ED1-B6AF-09A5-0F32-DBC6131F76D1}"/>
              </a:ext>
            </a:extLst>
          </p:cNvPr>
          <p:cNvSpPr txBox="1"/>
          <p:nvPr/>
        </p:nvSpPr>
        <p:spPr>
          <a:xfrm>
            <a:off x="7889592" y="2336800"/>
            <a:ext cx="330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48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EE2C-7FAE-2174-3524-B1B831AFB32F}"/>
              </a:ext>
            </a:extLst>
          </p:cNvPr>
          <p:cNvSpPr txBox="1"/>
          <p:nvPr/>
        </p:nvSpPr>
        <p:spPr>
          <a:xfrm>
            <a:off x="59436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</p:spTree>
    <p:extLst>
      <p:ext uri="{BB962C8B-B14F-4D97-AF65-F5344CB8AC3E}">
        <p14:creationId xmlns:p14="http://schemas.microsoft.com/office/powerpoint/2010/main" val="4039922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A17D3D-4600-2C5D-05D8-8C6B48D8C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3031" r="10561" b="3148"/>
          <a:stretch/>
        </p:blipFill>
        <p:spPr>
          <a:xfrm>
            <a:off x="4402315" y="391817"/>
            <a:ext cx="6947558" cy="606965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2C013B-8641-A8F3-6A2C-EB46357CEF84}"/>
              </a:ext>
            </a:extLst>
          </p:cNvPr>
          <p:cNvCxnSpPr>
            <a:cxnSpLocks/>
          </p:cNvCxnSpPr>
          <p:nvPr/>
        </p:nvCxnSpPr>
        <p:spPr>
          <a:xfrm>
            <a:off x="4457700" y="-830997"/>
            <a:ext cx="7988300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8FEFBB-D7B2-EB63-C868-23D12A9B0A3F}"/>
              </a:ext>
            </a:extLst>
          </p:cNvPr>
          <p:cNvSpPr txBox="1"/>
          <p:nvPr/>
        </p:nvSpPr>
        <p:spPr>
          <a:xfrm>
            <a:off x="4457700" y="-830997"/>
            <a:ext cx="624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관로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내 </a:t>
            </a:r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풍량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측정 실험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83C-F47D-795C-1912-3AA6C8DD7F8D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7" name="aa">
            <a:extLst>
              <a:ext uri="{FF2B5EF4-FFF2-40B4-BE49-F238E27FC236}">
                <a16:creationId xmlns:a16="http://schemas.microsoft.com/office/drawing/2014/main" id="{01528B34-70CF-E0D7-7235-83AEE79E5949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2E0D87F-940D-D8AD-628C-D52C1461D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0" t="3349" r="9589" b="4319"/>
          <a:stretch/>
        </p:blipFill>
        <p:spPr>
          <a:xfrm>
            <a:off x="4091494" y="7540083"/>
            <a:ext cx="7569200" cy="56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5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26B22-FFD0-3862-FC7E-25E11F8AA24C}"/>
              </a:ext>
            </a:extLst>
          </p:cNvPr>
          <p:cNvSpPr txBox="1"/>
          <p:nvPr/>
        </p:nvSpPr>
        <p:spPr>
          <a:xfrm>
            <a:off x="203200" y="1922713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반복 측정값은 평균값을 이용하고 단일 측정과 반복 측정값에 대해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측정불확도를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나타내었다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11" name="aa">
            <a:extLst>
              <a:ext uri="{FF2B5EF4-FFF2-40B4-BE49-F238E27FC236}">
                <a16:creationId xmlns:a16="http://schemas.microsoft.com/office/drawing/2014/main" id="{0425F301-12EF-A7E2-CC10-986D4135F1FF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73D8054-F0F1-0A0E-7E33-EF2AAC45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0" t="3349" r="9589" b="4319"/>
          <a:stretch/>
        </p:blipFill>
        <p:spPr>
          <a:xfrm>
            <a:off x="4091494" y="558711"/>
            <a:ext cx="7569200" cy="56850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006ABB-5554-1E70-0F35-A793B973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6" t="3031" r="10561" b="3148"/>
          <a:stretch/>
        </p:blipFill>
        <p:spPr>
          <a:xfrm>
            <a:off x="4402315" y="-7066258"/>
            <a:ext cx="6947558" cy="606965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F9A8B7-7468-0531-B96B-7710F0FA2785}"/>
              </a:ext>
            </a:extLst>
          </p:cNvPr>
          <p:cNvGrpSpPr/>
          <p:nvPr/>
        </p:nvGrpSpPr>
        <p:grpSpPr>
          <a:xfrm>
            <a:off x="5322313" y="8639011"/>
            <a:ext cx="5107562" cy="2884341"/>
            <a:chOff x="5322313" y="1707269"/>
            <a:chExt cx="5107562" cy="28843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AAF5AE-B973-393A-76B7-C50EDC44CCE7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84DE64-B470-7186-B9CF-B2AF5837831B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84DE64-B470-7186-B9CF-B2AF58378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2C56F4-4D43-6B82-E2B8-6736112021B9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2C56F4-4D43-6B82-E2B8-673611202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1F011E-F146-8148-EBAC-6DB14836F33E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1F011E-F146-8148-EBAC-6DB14836F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228ABC-0BDE-A9B0-389C-4179A5C67515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228ABC-0BDE-A9B0-389C-4179A5C67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B9E042-3837-D510-06F7-18C20AD97425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B9E042-3837-D510-06F7-18C20AD97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96178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26B22-FFD0-3862-FC7E-25E11F8AA24C}"/>
              </a:ext>
            </a:extLst>
          </p:cNvPr>
          <p:cNvSpPr txBox="1"/>
          <p:nvPr/>
        </p:nvSpPr>
        <p:spPr>
          <a:xfrm>
            <a:off x="203200" y="1922713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반복 측정값은 평균값을 이용하고 단일 측정과 반복 측정값에 대해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측정불확도를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나타내었다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11" name="aa">
            <a:extLst>
              <a:ext uri="{FF2B5EF4-FFF2-40B4-BE49-F238E27FC236}">
                <a16:creationId xmlns:a16="http://schemas.microsoft.com/office/drawing/2014/main" id="{0425F301-12EF-A7E2-CC10-986D4135F1FF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9B1CF7-5E00-B7A9-BB75-982E812189C3}"/>
              </a:ext>
            </a:extLst>
          </p:cNvPr>
          <p:cNvSpPr txBox="1"/>
          <p:nvPr/>
        </p:nvSpPr>
        <p:spPr>
          <a:xfrm>
            <a:off x="203200" y="3334131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측정한 환경온도와 기상청에서 조사한 환경압력으로 공기의 밀도를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0E36B6-61F9-E536-A1DC-023C08A1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0" t="3349" r="9589" b="4319"/>
          <a:stretch/>
        </p:blipFill>
        <p:spPr>
          <a:xfrm>
            <a:off x="4091494" y="-6886151"/>
            <a:ext cx="7569200" cy="568506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AF601AF-B5DF-4E9F-44DB-FBBF38201A54}"/>
              </a:ext>
            </a:extLst>
          </p:cNvPr>
          <p:cNvGrpSpPr/>
          <p:nvPr/>
        </p:nvGrpSpPr>
        <p:grpSpPr>
          <a:xfrm>
            <a:off x="5322313" y="1707269"/>
            <a:ext cx="5107562" cy="2884341"/>
            <a:chOff x="5322313" y="1707269"/>
            <a:chExt cx="5107562" cy="28843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9872F-7862-BB69-251C-792FFECFE2EE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5EF4DC5-4686-C447-CD34-678D230005E6}"/>
              </a:ext>
            </a:extLst>
          </p:cNvPr>
          <p:cNvGrpSpPr/>
          <p:nvPr/>
        </p:nvGrpSpPr>
        <p:grpSpPr>
          <a:xfrm>
            <a:off x="3934062" y="7593757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FF2CEE-4FDC-B209-CF1C-791AA160FCBE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FF2CEE-4FDC-B209-CF1C-791AA160F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9725C9-24FF-1867-B537-BB07F12D8DD9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9725C9-24FF-1867-B537-BB07F12D8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A88AF5-1D11-A4F8-9CFC-4C03CAFC9E2E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A88AF5-1D11-A4F8-9CFC-4C03CAFC9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6061" r="-3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112A0FA-E1B6-B5CC-27A2-C399EC06850F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E274878-9498-6878-9714-257C0FE9AA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EC02C55-795A-EB8F-043A-F2D667BDAB7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14721C5-F3FD-CD1B-66AD-1E7D930D82D1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5CA5E08-4BDC-15CC-825D-183D025C931D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328D658-C648-F178-73B5-D0940A6FA85C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6B794A7-7FA8-B80F-C085-11CCD8A55263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72F77333-59A1-B4FF-F804-069413E5555C}"/>
                  </a:ext>
                </a:extLst>
              </p:cNvPr>
              <p:cNvCxnSpPr>
                <a:stCxn id="43" idx="1"/>
                <a:endCxn id="43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84C3878E-1279-C28C-5418-B9944A9F83BA}"/>
                  </a:ext>
                </a:extLst>
              </p:cNvPr>
              <p:cNvCxnSpPr>
                <a:cxnSpLocks/>
                <a:stCxn id="42" idx="1"/>
                <a:endCxn id="42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D3A8A79C-C1B6-A401-3CC4-90DFA234EA3B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6359F894-657D-0A73-94CB-36A4DCF5FE3A}"/>
                  </a:ext>
                </a:extLst>
              </p:cNvPr>
              <p:cNvCxnSpPr>
                <a:cxnSpLocks/>
                <a:stCxn id="40" idx="1"/>
                <a:endCxn id="40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4932DCA-E358-36C8-A898-33EAE56A949E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401E23-F895-C747-4A3E-F425DC9B4C84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401E23-F895-C747-4A3E-F425DC9B4C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AD09553-D271-2D60-A086-AFA80B66CD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AD09553-D271-2D60-A086-AFA80B66CD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2A9F9C-C6C6-FAA1-562E-C16A78E6B60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2A9F9C-C6C6-FAA1-562E-C16A78E6B6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3B8949-31C9-4BE5-21CD-5AE2FB8AB89D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3B8949-31C9-4BE5-21CD-5AE2FB8AB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EAF3E90-4755-D582-AF32-5F62847504A1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EAF3E90-4755-D582-AF32-5F62847504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5A44B8-7DAD-1D5F-1ADA-C4E75AAF73A2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5A44B8-7DAD-1D5F-1ADA-C4E75AAF73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1DE971D-67A5-32FB-34BD-6C3CB21F323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1DE971D-67A5-32FB-34BD-6C3CB21F32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89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D4B379C-0C28-0A45-5382-2E6D983D2020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D4B379C-0C28-0A45-5382-2E6D983D20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25425DF-22F7-D338-6356-E9B488E29952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25425DF-22F7-D338-6356-E9B488E299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F16E69B-01F9-46C1-C02E-653DC09213DB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F16E69B-01F9-46C1-C02E-653DC09213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5085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3034C6F4-34D3-EC23-D9AA-75CFAFDBA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ABF380-D17A-BA95-3495-18688DF15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E7D18A8-D042-6A2F-C747-200289DDC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1CE634F-A2D5-A1A4-EA6C-4239D468B00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1CE634F-A2D5-A1A4-EA6C-4239D468B0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화살표: 아래로 구부러짐 62">
                <a:extLst>
                  <a:ext uri="{FF2B5EF4-FFF2-40B4-BE49-F238E27FC236}">
                    <a16:creationId xmlns:a16="http://schemas.microsoft.com/office/drawing/2014/main" id="{CA5C615E-71B8-9FFA-F91F-702C175DA555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5C55CB1-9E8F-7F1E-13AA-559A837E8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3E3FFCA-56DC-61E9-1C2C-1D1E06C8FB7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3E3FFCA-56DC-61E9-1C2C-1D1E06C8FB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CB1F58-6B2C-3A15-498F-A26CA0A8C90A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CB1F58-6B2C-3A15-498F-A26CA0A8C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A7F3F0-1893-A2D7-7A48-CAF08F4914DA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A7F3F0-1893-A2D7-7A48-CAF08F49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960756-7843-3240-A6A1-C5ACD0EB15B5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960756-7843-3240-A6A1-C5ACD0EB1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25"/>
                  <a:stretch>
                    <a:fillRect t="-6061" r="-552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aa">
              <a:extLst>
                <a:ext uri="{FF2B5EF4-FFF2-40B4-BE49-F238E27FC236}">
                  <a16:creationId xmlns:a16="http://schemas.microsoft.com/office/drawing/2014/main" id="{2C99B87F-ABA3-8F8D-F5C6-2DAD1185E5F3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2946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AF601AF-B5DF-4E9F-44DB-FBBF38201A54}"/>
              </a:ext>
            </a:extLst>
          </p:cNvPr>
          <p:cNvGrpSpPr/>
          <p:nvPr/>
        </p:nvGrpSpPr>
        <p:grpSpPr>
          <a:xfrm>
            <a:off x="5322313" y="-3953302"/>
            <a:ext cx="5107562" cy="2884341"/>
            <a:chOff x="5322313" y="1707269"/>
            <a:chExt cx="5107562" cy="28843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9872F-7862-BB69-251C-792FFECFE2EE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BDC348F-E1DB-C55F-3869-CF48E1FB91BE}"/>
              </a:ext>
            </a:extLst>
          </p:cNvPr>
          <p:cNvGrpSpPr/>
          <p:nvPr/>
        </p:nvGrpSpPr>
        <p:grpSpPr>
          <a:xfrm>
            <a:off x="3934062" y="548844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r="-3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62BF8D-E318-1241-46ED-E702235F7F1B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F0E217-69BF-16F8-5F74-A76267ED2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D2A471-993B-CE8A-8087-A540DCCD8FC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AAB013-56EF-90AE-DBF5-1DEFAFE9ADBD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02697A-B4AA-F1DC-83B3-3A01D7309723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89C5610-865C-D9D0-DB5B-2181971F7CAF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A576FC0-C0AF-5177-3B91-E26596615180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6C90332-AEB9-FF41-90A0-AE422666FFD4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7036BEDA-1EEA-F54B-7E03-2127676B71B5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35460C8D-1452-418B-47CB-E7919D76DF17}"/>
                  </a:ext>
                </a:extLst>
              </p:cNvPr>
              <p:cNvCxnSpPr>
                <a:cxnSpLocks/>
                <a:stCxn id="35" idx="1"/>
                <a:endCxn id="35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EA4A795-85D7-D86D-72F3-9CE0CB74D48C}"/>
                  </a:ext>
                </a:extLst>
              </p:cNvPr>
              <p:cNvCxnSpPr>
                <a:cxnSpLocks/>
                <a:stCxn id="34" idx="1"/>
                <a:endCxn id="34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ADB68E0-554F-44DF-6B30-5F69311B18F3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678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78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5085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80D49FCF-991C-DF5B-E843-779BBC6D6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3EF1666-D25C-8570-FE8A-BB218330B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9D6BFF8-B51E-C2A1-F23D-CF5AF628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화살표: 아래로 구부러짐 56">
                <a:extLst>
                  <a:ext uri="{FF2B5EF4-FFF2-40B4-BE49-F238E27FC236}">
                    <a16:creationId xmlns:a16="http://schemas.microsoft.com/office/drawing/2014/main" id="{61B4FC88-04A5-58F5-B6FE-74BC96B31C71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47D15CF-0CB5-159E-6C8D-45B4A4158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24"/>
                  <a:stretch>
                    <a:fillRect t="-7692" r="-5528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aa">
              <a:extLst>
                <a:ext uri="{FF2B5EF4-FFF2-40B4-BE49-F238E27FC236}">
                  <a16:creationId xmlns:a16="http://schemas.microsoft.com/office/drawing/2014/main" id="{18F796C4-EF32-A7D6-A3A1-97541820D0C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43AD866-031E-DD39-B537-B41E51A7F2E9}"/>
              </a:ext>
            </a:extLst>
          </p:cNvPr>
          <p:cNvGrpSpPr/>
          <p:nvPr/>
        </p:nvGrpSpPr>
        <p:grpSpPr>
          <a:xfrm>
            <a:off x="4679137" y="7320578"/>
            <a:ext cx="8399793" cy="5410320"/>
            <a:chOff x="3652507" y="915036"/>
            <a:chExt cx="8399793" cy="541032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18B8787-2FEC-8312-6A90-738CE4395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147412D-735B-BEEF-9762-E0DC609FADA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935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BDC348F-E1DB-C55F-3869-CF48E1FB91BE}"/>
              </a:ext>
            </a:extLst>
          </p:cNvPr>
          <p:cNvGrpSpPr/>
          <p:nvPr/>
        </p:nvGrpSpPr>
        <p:grpSpPr>
          <a:xfrm>
            <a:off x="3934062" y="-5947206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7692" r="-300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62BF8D-E318-1241-46ED-E702235F7F1B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F0E217-69BF-16F8-5F74-A76267ED2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D2A471-993B-CE8A-8087-A540DCCD8FC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AAB013-56EF-90AE-DBF5-1DEFAFE9ADBD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02697A-B4AA-F1DC-83B3-3A01D7309723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89C5610-865C-D9D0-DB5B-2181971F7CAF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A576FC0-C0AF-5177-3B91-E26596615180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6C90332-AEB9-FF41-90A0-AE422666FFD4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7036BEDA-1EEA-F54B-7E03-2127676B71B5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35460C8D-1452-418B-47CB-E7919D76DF17}"/>
                  </a:ext>
                </a:extLst>
              </p:cNvPr>
              <p:cNvCxnSpPr>
                <a:cxnSpLocks/>
                <a:stCxn id="35" idx="1"/>
                <a:endCxn id="35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EA4A795-85D7-D86D-72F3-9CE0CB74D48C}"/>
                  </a:ext>
                </a:extLst>
              </p:cNvPr>
              <p:cNvCxnSpPr>
                <a:cxnSpLocks/>
                <a:stCxn id="34" idx="1"/>
                <a:endCxn id="34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ADB68E0-554F-44DF-6B30-5F69311B18F3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6780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689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085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80D49FCF-991C-DF5B-E843-779BBC6D6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3EF1666-D25C-8570-FE8A-BB218330B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9D6BFF8-B51E-C2A1-F23D-CF5AF628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화살표: 아래로 구부러짐 56">
                <a:extLst>
                  <a:ext uri="{FF2B5EF4-FFF2-40B4-BE49-F238E27FC236}">
                    <a16:creationId xmlns:a16="http://schemas.microsoft.com/office/drawing/2014/main" id="{61B4FC88-04A5-58F5-B6FE-74BC96B31C71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47D15CF-0CB5-159E-6C8D-45B4A4158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19"/>
                  <a:stretch>
                    <a:fillRect t="-6061" r="-552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aa">
              <a:extLst>
                <a:ext uri="{FF2B5EF4-FFF2-40B4-BE49-F238E27FC236}">
                  <a16:creationId xmlns:a16="http://schemas.microsoft.com/office/drawing/2014/main" id="{18F796C4-EF32-A7D6-A3A1-97541820D0C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4679137" y="857033"/>
            <a:ext cx="8399793" cy="5410320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62387A19-984F-0E99-DF7D-65AA2459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719282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255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10011067" y="51319"/>
            <a:ext cx="2714334" cy="1748306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6ABC52-330E-E214-2472-B45A50DE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226701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F8B73C-439B-B19F-A475-7C4241B4045C}"/>
              </a:ext>
            </a:extLst>
          </p:cNvPr>
          <p:cNvGrpSpPr/>
          <p:nvPr/>
        </p:nvGrpSpPr>
        <p:grpSpPr>
          <a:xfrm>
            <a:off x="6096000" y="72254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3441BC-9F84-C527-ACBA-99FDE8E83E5C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3441BC-9F84-C527-ACBA-99FDE8E83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A9B151-BF8F-007F-386E-30C5C7BD6E2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A9B151-BF8F-007F-386E-30C5C7BD6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7692" r="-500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386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10011067" y="51319"/>
            <a:ext cx="2714334" cy="1748306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6ABC52-330E-E214-2472-B45A50DE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742321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A09FF-4A58-5827-D9C0-706C060B0C19}"/>
              </a:ext>
            </a:extLst>
          </p:cNvPr>
          <p:cNvSpPr txBox="1"/>
          <p:nvPr/>
        </p:nvSpPr>
        <p:spPr>
          <a:xfrm>
            <a:off x="279401" y="388572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계산한다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BCF749-57D4-F4B4-065F-6FA1F39BDD5B}"/>
              </a:ext>
            </a:extLst>
          </p:cNvPr>
          <p:cNvGrpSpPr/>
          <p:nvPr/>
        </p:nvGrpSpPr>
        <p:grpSpPr>
          <a:xfrm>
            <a:off x="6096000" y="30471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6061" r="-5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7261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A09FF-4A58-5827-D9C0-706C060B0C19}"/>
              </a:ext>
            </a:extLst>
          </p:cNvPr>
          <p:cNvSpPr txBox="1"/>
          <p:nvPr/>
        </p:nvSpPr>
        <p:spPr>
          <a:xfrm>
            <a:off x="279401" y="388572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계산한다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BCF749-57D4-F4B4-065F-6FA1F39BDD5B}"/>
              </a:ext>
            </a:extLst>
          </p:cNvPr>
          <p:cNvGrpSpPr/>
          <p:nvPr/>
        </p:nvGrpSpPr>
        <p:grpSpPr>
          <a:xfrm>
            <a:off x="6096000" y="79747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6061" r="-5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D8B20-DED0-35E4-45CA-4557BEA11426}"/>
              </a:ext>
            </a:extLst>
          </p:cNvPr>
          <p:cNvGrpSpPr/>
          <p:nvPr/>
        </p:nvGrpSpPr>
        <p:grpSpPr>
          <a:xfrm>
            <a:off x="3843006" y="857033"/>
            <a:ext cx="8399793" cy="5410320"/>
            <a:chOff x="2562376" y="915036"/>
            <a:chExt cx="8399793" cy="54103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AE2099-A7A5-04C5-EACB-0F751025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54" t="3727" r="8554" b="3647"/>
            <a:stretch/>
          </p:blipFill>
          <p:spPr>
            <a:xfrm>
              <a:off x="2562376" y="1044523"/>
              <a:ext cx="8059782" cy="491955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9F3934-90DF-53E6-A7A7-9D3887E597A4}"/>
                </a:ext>
              </a:extLst>
            </p:cNvPr>
            <p:cNvSpPr/>
            <p:nvPr/>
          </p:nvSpPr>
          <p:spPr>
            <a:xfrm>
              <a:off x="8561869" y="915036"/>
              <a:ext cx="2400300" cy="54103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46D890-CE17-DE83-7A9B-F4876239EFA7}"/>
              </a:ext>
            </a:extLst>
          </p:cNvPr>
          <p:cNvGrpSpPr/>
          <p:nvPr/>
        </p:nvGrpSpPr>
        <p:grpSpPr>
          <a:xfrm>
            <a:off x="5270261" y="7682837"/>
            <a:ext cx="5205271" cy="4806328"/>
            <a:chOff x="5270261" y="901037"/>
            <a:chExt cx="5205271" cy="48063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6E79B3-03D9-945A-2D0D-8C53B2A3DA3C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342D2-7E83-A46A-4BA6-DF973414F74F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342D2-7E83-A46A-4BA6-DF973414F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ABEF027-14DB-5CEA-851B-F7986F2EE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04701E-BB46-264C-91E7-CC88F6305263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-4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04701E-BB46-264C-91E7-CC88F630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A21F31E-87DC-1D43-05B9-C75A7F62B180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A21F31E-87DC-1D43-05B9-C75A7F62B1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2806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1358</Words>
  <Application>Microsoft Office PowerPoint</Application>
  <PresentationFormat>와이드스크린</PresentationFormat>
  <Paragraphs>324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마루 부리OTF 중간</vt:lpstr>
      <vt:lpstr>Arial</vt:lpstr>
      <vt:lpstr>마루 부리OTF 굵은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찬우 김</dc:creator>
  <cp:lastModifiedBy>찬우 김</cp:lastModifiedBy>
  <cp:revision>4</cp:revision>
  <dcterms:created xsi:type="dcterms:W3CDTF">2023-10-04T15:39:13Z</dcterms:created>
  <dcterms:modified xsi:type="dcterms:W3CDTF">2023-10-04T17:55:25Z</dcterms:modified>
</cp:coreProperties>
</file>